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58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50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52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10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2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79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90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79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84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83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E616B-786C-459C-BAA6-13999B4A2C86}" type="datetimeFigureOut">
              <a:rPr lang="fr-FR" smtClean="0"/>
              <a:t>13/11/2020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8F61-0BF9-471C-9C84-5D8BA52352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16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1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4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8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35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21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50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30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20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81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04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0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48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96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22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2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04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70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54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23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05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70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5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99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42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9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7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4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9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Grand écran</PresentationFormat>
  <Paragraphs>0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Poste3</dc:creator>
  <cp:lastModifiedBy>Poste3</cp:lastModifiedBy>
  <cp:revision>2</cp:revision>
  <dcterms:created xsi:type="dcterms:W3CDTF">2020-11-13T15:16:17Z</dcterms:created>
  <dcterms:modified xsi:type="dcterms:W3CDTF">2020-11-13T15:38:41Z</dcterms:modified>
</cp:coreProperties>
</file>